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69" r:id="rId3"/>
    <p:sldId id="256" r:id="rId4"/>
    <p:sldId id="257" r:id="rId5"/>
    <p:sldId id="267" r:id="rId6"/>
    <p:sldId id="268" r:id="rId7"/>
    <p:sldId id="271" r:id="rId8"/>
    <p:sldId id="258" r:id="rId9"/>
    <p:sldId id="260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5A2781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90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audio" Target="../media/audio1.wav"/><Relationship Id="rId5" Type="http://schemas.openxmlformats.org/officeDocument/2006/relationships/image" Target="../media/image4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Relationship Id="rId5" Type="http://schemas.openxmlformats.org/officeDocument/2006/relationships/audio" Target="../media/audio1.wav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Relationship Id="rId6" Type="http://schemas.openxmlformats.org/officeDocument/2006/relationships/audio" Target="../media/audio1.wav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image" Target="../media/image7.png"/><Relationship Id="rId7" Type="http://schemas.openxmlformats.org/officeDocument/2006/relationships/image" Target="../media/image1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 descr="Kartinochki (1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1481137" cy="295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Alien_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557" y="3068960"/>
            <a:ext cx="201295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5100415" y="314003"/>
            <a:ext cx="3456384" cy="2736304"/>
          </a:xfrm>
          <a:prstGeom prst="wedgeEllipseCallout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20072" y="989657"/>
            <a:ext cx="37444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Четырехугольник?</a:t>
            </a:r>
          </a:p>
          <a:p>
            <a:r>
              <a:rPr lang="ru-RU" sz="2800" b="1" dirty="0" smtClean="0"/>
              <a:t>Прямоугольник?</a:t>
            </a:r>
          </a:p>
          <a:p>
            <a:r>
              <a:rPr lang="ru-RU" sz="2800" b="1" dirty="0" smtClean="0"/>
              <a:t>Квадрат?</a:t>
            </a:r>
            <a:endParaRPr lang="ru-RU" sz="2800" b="1" dirty="0"/>
          </a:p>
        </p:txBody>
      </p:sp>
      <p:sp>
        <p:nvSpPr>
          <p:cNvPr id="15" name="Выноска-облако 14"/>
          <p:cNvSpPr/>
          <p:nvPr/>
        </p:nvSpPr>
        <p:spPr>
          <a:xfrm>
            <a:off x="2269380" y="667904"/>
            <a:ext cx="1584177" cy="1201712"/>
          </a:xfrm>
          <a:prstGeom prst="cloudCallou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830984" y="758825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?</a:t>
            </a:r>
            <a:endParaRPr lang="ru-RU" sz="5400" b="1" dirty="0"/>
          </a:p>
        </p:txBody>
      </p:sp>
      <p:pic>
        <p:nvPicPr>
          <p:cNvPr id="5124" name="Picture 4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076" y="4178390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482" y="5702959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925" y="5591175"/>
            <a:ext cx="1420813" cy="96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139" y="2680018"/>
            <a:ext cx="1420812" cy="96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Documents and Settings\Пользователь\Local Settings\Temporary Internet Files\Content.IE5\BJAM0DKJ\MC900344485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7" y="5343049"/>
            <a:ext cx="1812341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Documents and Settings\Пользователь\Local Settings\Temporary Internet Files\Content.IE5\BJAM0DKJ\MC900344485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160" y="3646805"/>
            <a:ext cx="1812341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93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392956"/>
            <a:ext cx="2232248" cy="165618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Трапеция 2"/>
          <p:cNvSpPr/>
          <p:nvPr/>
        </p:nvSpPr>
        <p:spPr>
          <a:xfrm>
            <a:off x="657888" y="4149080"/>
            <a:ext cx="1656184" cy="1296144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3</a:t>
            </a:r>
            <a:r>
              <a:rPr lang="ru-RU" sz="3200" b="1" dirty="0" smtClean="0">
                <a:solidFill>
                  <a:schemeClr val="tx1"/>
                </a:solidFill>
              </a:rPr>
              <a:t>3</a:t>
            </a:r>
            <a:r>
              <a:rPr lang="ru-RU" sz="3200" b="1" dirty="0" smtClean="0">
                <a:solidFill>
                  <a:srgbClr val="FF0000"/>
                </a:solidFill>
              </a:rPr>
              <a:t>33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3099284" y="4581128"/>
            <a:ext cx="1728192" cy="1584176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4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6561288" y="456852"/>
            <a:ext cx="2088232" cy="1872208"/>
          </a:xfrm>
          <a:prstGeom prst="pent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Ромб 5"/>
          <p:cNvSpPr/>
          <p:nvPr/>
        </p:nvSpPr>
        <p:spPr>
          <a:xfrm>
            <a:off x="4401048" y="1717460"/>
            <a:ext cx="2160240" cy="2520280"/>
          </a:xfrm>
          <a:prstGeom prst="diamon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5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5" descr="Alien_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865" y="3120752"/>
            <a:ext cx="201295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Четырехугольники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8194" name="Picture 2" descr="C:\Documents and Settings\Пользователь\Local Settings\Temporary Internet Files\Content.IE5\BJAM0DKJ\MC90034448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477922"/>
            <a:ext cx="1812341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80" y="5890565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585" y="5890565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162" y="5890565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9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27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868358">
            <a:off x="363715" y="2370860"/>
            <a:ext cx="3888432" cy="1656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699116">
            <a:off x="6009742" y="2155979"/>
            <a:ext cx="2124108" cy="20162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5" descr="Alien_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161" y="3539871"/>
            <a:ext cx="201295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025" y="67271"/>
            <a:ext cx="504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п</a:t>
            </a:r>
            <a:r>
              <a:rPr lang="ru-RU" sz="5400" b="1" dirty="0" smtClean="0">
                <a:solidFill>
                  <a:srgbClr val="FF0000"/>
                </a:solidFill>
              </a:rPr>
              <a:t>рямоугольник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8624" y="67271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</a:rPr>
              <a:t>квадрат</a:t>
            </a:r>
            <a:endParaRPr lang="ru-RU" sz="5400" b="1" dirty="0">
              <a:solidFill>
                <a:srgbClr val="00B0F0"/>
              </a:solidFill>
            </a:endParaRPr>
          </a:p>
        </p:txBody>
      </p:sp>
      <p:pic>
        <p:nvPicPr>
          <p:cNvPr id="3076" name="Picture 4" descr="C:\Documents and Settings\Пользователь\Local Settings\Temporary Internet Files\Content.IE5\4LK10RT2\MC90034446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" y="5020693"/>
            <a:ext cx="1344168" cy="182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481" y="4949056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111" y="4520875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848131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900" y="5827926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938" y="5827928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Пользователь\Local Settings\Temporary Internet Files\Content.IE5\4LK10RT2\MC90034446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768" y="4972048"/>
            <a:ext cx="1344168" cy="182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Пользователь\Local Settings\Temporary Internet Files\Content.IE5\BJAM0DKJ\MC900344485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36" y="5488310"/>
            <a:ext cx="1812341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37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Прямоугольник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4869160"/>
            <a:ext cx="74888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800" b="1" dirty="0">
                <a:solidFill>
                  <a:srgbClr val="0070C0"/>
                </a:solidFill>
                <a:latin typeface="Calibri"/>
              </a:rPr>
              <a:t>Четырехугольник, у которого все углы прямые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492896"/>
            <a:ext cx="5112568" cy="1944216"/>
          </a:xfrm>
          <a:prstGeom prst="rect">
            <a:avLst/>
          </a:prstGeom>
          <a:solidFill>
            <a:srgbClr val="0076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Alien_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516360"/>
            <a:ext cx="201295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632" y="4437112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571" y="4846287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31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chimes.wav"/>
          </p:stSnd>
        </p:sndAc>
      </p:transition>
    </mc:Choice>
    <mc:Fallback xmlns="">
      <p:transition spd="slow">
        <p:blinds dir="vert"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квадрат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5157192"/>
            <a:ext cx="73448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>
                <a:solidFill>
                  <a:srgbClr val="0070C0"/>
                </a:solidFill>
                <a:latin typeface="Calibri"/>
              </a:rPr>
              <a:t>Прямоугольник, у которого все стороны имеют одну длину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204864"/>
            <a:ext cx="2376264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5" descr="Alien_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865" y="1156320"/>
            <a:ext cx="201295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189757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673474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Documents and Settings\Пользователь\Local Settings\Temporary Internet Files\Content.IE5\BJAM0DKJ\MC90034448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080" y="5403427"/>
            <a:ext cx="1812341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79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chimes.wav"/>
          </p:stSnd>
        </p:sndAc>
      </p:transition>
    </mc:Choice>
    <mc:Fallback xmlns="">
      <p:transition spd="slow">
        <p:blinds dir="vert"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609" y="25678"/>
            <a:ext cx="2722879" cy="190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123" y="946992"/>
            <a:ext cx="200608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337" y="512677"/>
            <a:ext cx="201622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" y="4221088"/>
            <a:ext cx="4695316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 descr="C:\Documents and Settings\Пользователь\Local Settings\Temporary Internet Files\Content.IE5\E9262TSG\MC900434179[1].wm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478" y="3256660"/>
            <a:ext cx="3168352" cy="353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9" name="Picture 13" descr="C:\Documents and Settings\Пользователь\Local Settings\Temporary Internet Files\Content.IE5\BJAM0DKJ\MC90034451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40190">
            <a:off x="4932040" y="70886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0" name="Picture 14" descr="C:\Documents and Settings\Пользователь\Local Settings\Temporary Internet Files\Content.IE5\BJAM0DKJ\MC90034451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64698" y="3680230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1" name="Picture 15" descr="C:\Documents and Settings\Пользователь\Local Settings\Temporary Internet Files\Content.IE5\BJAM0DKJ\MC90034451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654" y="5829213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2" name="Picture 16" descr="C:\Documents and Settings\Пользователь\Local Settings\Temporary Internet Files\Content.IE5\BJAM0DKJ\MC90034451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34796" y="5277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3" name="Picture 17" descr="C:\Documents and Settings\Пользователь\Local Settings\Temporary Internet Files\Content.IE5\BJAM0DKJ\MC90034451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984316" y="2111428"/>
            <a:ext cx="1323028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5" name="Picture 19" descr="C:\Documents and Settings\Пользователь\Local Settings\Temporary Internet Files\Content.IE5\BJAM0DKJ\MC90034451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1" y="5890565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6" name="Picture 20" descr="C:\Documents and Settings\Пользователь\Local Settings\Temporary Internet Files\Content.IE5\BJAM0DKJ\MC90034451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9918" y="226314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7" name="Picture 21" descr="C:\Documents and Settings\Пользователь\Local Settings\Temporary Internet Files\Content.IE5\BJAM0DKJ\MC90034451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9920" y="2159947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56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lien_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925" y="2986026"/>
            <a:ext cx="201295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4653136"/>
            <a:ext cx="2376264" cy="10801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4680012" y="3555014"/>
            <a:ext cx="1656184" cy="1476164"/>
          </a:xfrm>
          <a:prstGeom prst="snip1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1259632" y="2636912"/>
            <a:ext cx="1728192" cy="1656184"/>
          </a:xfrm>
          <a:prstGeom prst="diamond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Цилиндр 11"/>
          <p:cNvSpPr/>
          <p:nvPr/>
        </p:nvSpPr>
        <p:spPr>
          <a:xfrm>
            <a:off x="6588224" y="645312"/>
            <a:ext cx="1006475" cy="1584176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3" name="Трапеция 12"/>
          <p:cNvSpPr/>
          <p:nvPr/>
        </p:nvSpPr>
        <p:spPr>
          <a:xfrm>
            <a:off x="3635896" y="1268760"/>
            <a:ext cx="1872208" cy="1368152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75656" y="1124744"/>
            <a:ext cx="1800200" cy="11521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2060848"/>
            <a:ext cx="4176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Прямоугольником называется такой четырехугольник, у которого все углы прямые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Управляющая кнопка: справка 15">
            <a:hlinkClick r:id="" action="ppaction://noaction" highlightClick="1"/>
          </p:cNvPr>
          <p:cNvSpPr/>
          <p:nvPr/>
        </p:nvSpPr>
        <p:spPr>
          <a:xfrm>
            <a:off x="7460925" y="2229488"/>
            <a:ext cx="1221790" cy="954976"/>
          </a:xfrm>
          <a:prstGeom prst="actionButtonHelp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366" y="5855109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541" y="5855108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68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2" grpId="0" animBg="1"/>
      <p:bldP spid="13" grpId="0" animBg="1"/>
      <p:bldP spid="15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lien_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257" y="2852936"/>
            <a:ext cx="201295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50564" y="2596696"/>
            <a:ext cx="1440160" cy="13681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4067944" y="4648924"/>
            <a:ext cx="1512168" cy="1152128"/>
          </a:xfrm>
          <a:prstGeom prst="parallelogram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5580112" y="2238360"/>
            <a:ext cx="2115825" cy="1584176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4139952" y="662216"/>
            <a:ext cx="1584176" cy="1368152"/>
          </a:xfrm>
          <a:prstGeom prst="trapezoi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899592" y="4612920"/>
            <a:ext cx="1872208" cy="1224136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Ромб 7"/>
          <p:cNvSpPr/>
          <p:nvPr/>
        </p:nvSpPr>
        <p:spPr>
          <a:xfrm>
            <a:off x="714460" y="438160"/>
            <a:ext cx="1872208" cy="1800200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4007" y="1566480"/>
            <a:ext cx="305192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Квадратом называется прямоугольник, у которого все стороны имеют одну и ту же длину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справка 9">
            <a:hlinkClick r:id="" action="ppaction://noaction" highlightClick="1"/>
          </p:cNvPr>
          <p:cNvSpPr/>
          <p:nvPr/>
        </p:nvSpPr>
        <p:spPr>
          <a:xfrm>
            <a:off x="7695937" y="1973500"/>
            <a:ext cx="1057912" cy="1056948"/>
          </a:xfrm>
          <a:prstGeom prst="actionButtonHelp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833" y="5848331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936" y="5848330"/>
            <a:ext cx="1420063" cy="9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30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79712" y="2319214"/>
            <a:ext cx="4572000" cy="1815882"/>
          </a:xfrm>
          <a:prstGeom prst="rect">
            <a:avLst/>
          </a:prstGeom>
          <a:solidFill>
            <a:srgbClr val="7030A0"/>
          </a:solidFill>
        </p:spPr>
        <p:txBody>
          <a:bodyPr>
            <a:spAutoFit/>
          </a:bodyPr>
          <a:lstStyle/>
          <a:p>
            <a:r>
              <a:rPr lang="ru-RU" sz="2800" b="1" dirty="0">
                <a:latin typeface="+mj-lt"/>
              </a:rPr>
              <a:t>Вы считаете, что  знаете </a:t>
            </a:r>
            <a:r>
              <a:rPr lang="ru-RU" sz="2800" b="1" dirty="0" smtClean="0">
                <a:latin typeface="+mj-lt"/>
              </a:rPr>
              <a:t>определение геометрических фигур , </a:t>
            </a:r>
            <a:r>
              <a:rPr lang="ru-RU" sz="2800" b="1" dirty="0">
                <a:latin typeface="+mj-lt"/>
              </a:rPr>
              <a:t>но вам ещё нужна помощь.</a:t>
            </a: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1968252" y="5281611"/>
            <a:ext cx="6284912" cy="46166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ru-RU" sz="2400" b="1" dirty="0">
                <a:latin typeface="+mj-lt"/>
              </a:rPr>
              <a:t>Вы считаете, что было трудно на уроке</a:t>
            </a:r>
            <a:r>
              <a:rPr lang="ru-RU" sz="2400" b="1" i="1" dirty="0">
                <a:latin typeface="+mj-lt"/>
              </a:rPr>
              <a:t>.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85788" y="655539"/>
            <a:ext cx="914400" cy="91440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530029"/>
            <a:ext cx="5616624" cy="1200329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prstClr val="white"/>
                </a:solidFill>
                <a:latin typeface="+mj-lt"/>
              </a:rPr>
              <a:t>Вы считаете, что урок прошёл для вас плодотворно, с пользой. Вы научились и можете помочь другим.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539552" y="4797771"/>
            <a:ext cx="914400" cy="91440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539552" y="2769955"/>
            <a:ext cx="914400" cy="914400"/>
          </a:xfrm>
          <a:prstGeom prst="sun">
            <a:avLst>
              <a:gd name="adj" fmla="val 25000"/>
            </a:avLst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59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:blinds dir="vert"/>
        <p:sndAc>
          <p:stSnd>
            <p:snd r:embed="rId2" name="applause.wav"/>
          </p:stSnd>
        </p:sndAc>
      </p:transition>
    </mc:Choice>
    <mc:Fallback xmlns="">
      <p:transition spd="slow">
        <p:blinds dir="vert"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FF00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440</TotalTime>
  <Words>113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Изящная</vt:lpstr>
      <vt:lpstr>Презентация PowerPoint</vt:lpstr>
      <vt:lpstr>Четырехугольники</vt:lpstr>
      <vt:lpstr>Презентация PowerPoint</vt:lpstr>
      <vt:lpstr>Прямоугольник</vt:lpstr>
      <vt:lpstr>квадрат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Serge</cp:lastModifiedBy>
  <cp:revision>40</cp:revision>
  <dcterms:modified xsi:type="dcterms:W3CDTF">2014-02-16T06:34:41Z</dcterms:modified>
</cp:coreProperties>
</file>